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3095" y="99568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TensorFlow and Keras</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827405" y="2043113"/>
            <a:ext cx="5080000" cy="1814830"/>
          </a:xfrm>
          <a:prstGeom prst="rect">
            <a:avLst/>
          </a:prstGeom>
        </p:spPr>
        <p:txBody>
          <a:bodyPr>
            <a:spAutoFit/>
          </a:bodyPr>
          <a:p>
            <a:pPr marL="0" indent="0">
              <a:spcBef>
                <a:spcPct val="0"/>
              </a:spcBef>
              <a:spcAft>
                <a:spcPct val="0"/>
              </a:spcAft>
              <a:buFont typeface="Arial" panose="020B0604020202020204"/>
              <a:buChar char="•"/>
            </a:pPr>
            <a:r>
              <a:rPr sz="1600" b="0" i="0">
                <a:solidFill>
                  <a:srgbClr val="303141"/>
                </a:solidFill>
                <a:latin typeface="var(--font-stack-text)"/>
                <a:ea typeface="var(--font-stack-text)"/>
              </a:rPr>
              <a:t> What is TensorFlow?</a:t>
            </a:r>
            <a:endParaRPr sz="1600" b="0" i="0">
              <a:solidFill>
                <a:srgbClr val="303141"/>
              </a:solidFill>
              <a:latin typeface="var(--font-stack-text)"/>
              <a:ea typeface="var(--font-stack-text)"/>
            </a:endParaRPr>
          </a:p>
          <a:p>
            <a:pPr marL="0" indent="0">
              <a:spcBef>
                <a:spcPct val="0"/>
              </a:spcBef>
              <a:spcAft>
                <a:spcPct val="0"/>
              </a:spcAft>
              <a:buFont typeface="Arial" panose="020B0604020202020204"/>
              <a:buChar char="•"/>
            </a:pPr>
            <a:r>
              <a:rPr sz="1600" b="0" i="0">
                <a:solidFill>
                  <a:srgbClr val="303141"/>
                </a:solidFill>
                <a:latin typeface="Udemy Sans"/>
                <a:ea typeface="Udemy Sans"/>
              </a:rPr>
              <a:t>Lecture incomplete. Progress cannot be changed for this item.Play</a:t>
            </a:r>
            <a:endParaRPr sz="1600" b="0" i="0">
              <a:solidFill>
                <a:srgbClr val="303141"/>
              </a:solidFill>
              <a:latin typeface="Udemy Sans"/>
              <a:ea typeface="Udemy Sans"/>
            </a:endParaRPr>
          </a:p>
          <a:p>
            <a:pPr marL="0" indent="0">
              <a:spcBef>
                <a:spcPct val="0"/>
              </a:spcBef>
              <a:spcAft>
                <a:spcPct val="0"/>
              </a:spcAft>
            </a:pPr>
            <a:r>
              <a:rPr sz="1600" b="0" i="0">
                <a:solidFill>
                  <a:srgbClr val="303141"/>
                </a:solidFill>
                <a:latin typeface="var(--font-stack-text)"/>
                <a:ea typeface="var(--font-stack-text)"/>
              </a:rPr>
              <a:t>Installing and Setting up TensorFlow</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 TensorFlow Architecture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9. A refresher on APIs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10. TensorFlow APls</a:t>
            </a:r>
            <a:endParaRPr sz="1600" b="0" i="0">
              <a:solidFill>
                <a:srgbClr val="303141"/>
              </a:solidFill>
              <a:latin typeface="var(--font-stack-text)"/>
              <a:ea typeface="var(--font-stack-tex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49853</Words>
  <Application>WPS Presentation</Application>
  <PresentationFormat>Widescreen</PresentationFormat>
  <Paragraphs>1067</Paragraphs>
  <Slides>80</Slides>
  <Notes>0</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80</vt:i4>
      </vt:variant>
    </vt:vector>
  </HeadingPairs>
  <TitlesOfParts>
    <vt:vector size="119"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var(--font-stack-text)</vt:lpstr>
      <vt:lpstr>Udemy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308</cp:revision>
  <dcterms:created xsi:type="dcterms:W3CDTF">2025-02-02T08:06:00Z</dcterms:created>
  <dcterms:modified xsi:type="dcterms:W3CDTF">2025-03-16T03:41:26Z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